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4"/>
        <p:guide pos="383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theme" Target="theme/theme1.xml"  /><Relationship Id="rId11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presProps" Target="presProps.xml"  /><Relationship Id="rId9" Type="http://schemas.openxmlformats.org/officeDocument/2006/relationships/viewProps" Target="viewProps.xml"  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1.wav"  /><Relationship Id="rId3" Type="http://schemas.microsoft.com/office/2007/relationships/media" Target="../media/audio1.wav"  /><Relationship Id="rId4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2.wav"  /><Relationship Id="rId3" Type="http://schemas.microsoft.com/office/2007/relationships/media" Target="../media/audio2.wav"  /><Relationship Id="rId4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audio" Target="../media/audio3.wav"  /><Relationship Id="rId5" Type="http://schemas.microsoft.com/office/2007/relationships/media" Target="../media/audio3.wav"  /><Relationship Id="rId6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audio" Target="../media/audio4.wav"  /><Relationship Id="rId5" Type="http://schemas.microsoft.com/office/2007/relationships/media" Target="../media/audio4.wav"  /><Relationship Id="rId6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audio" Target="../media/audio5.wav"  /><Relationship Id="rId5" Type="http://schemas.microsoft.com/office/2007/relationships/media" Target="../media/audio5.wav"  /><Relationship Id="rId6" Type="http://schemas.openxmlformats.org/officeDocument/2006/relationships/image" Target="../media/image1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6.wav"  /><Relationship Id="rId3" Type="http://schemas.microsoft.com/office/2007/relationships/media" Target="../media/audio6.wav"  /><Relationship Id="rId4" Type="http://schemas.openxmlformats.org/officeDocument/2006/relationships/image" Target="../media/image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304143"/>
            <a:ext cx="12192000" cy="1570717"/>
          </a:xfrm>
          <a:noFill/>
        </p:spPr>
        <p:txBody>
          <a:bodyPr/>
          <a:p>
            <a:pPr lvl="0">
              <a:defRPr/>
            </a:pPr>
            <a:r>
              <a:rPr lang="en-US" altLang="ko-KR" sz="4000">
                <a:solidFill>
                  <a:schemeClr val="dk1"/>
                </a:solidFill>
              </a:rPr>
              <a:t>2D</a:t>
            </a:r>
            <a:r>
              <a:rPr lang="ko-KR" altLang="en-US" sz="4000">
                <a:solidFill>
                  <a:schemeClr val="dk1"/>
                </a:solidFill>
              </a:rPr>
              <a:t>게임 프로그래밍 </a:t>
            </a:r>
            <a:br>
              <a:rPr lang="ko-KR" altLang="en-US" sz="4000">
                <a:solidFill>
                  <a:schemeClr val="dk1"/>
                </a:solidFill>
              </a:rPr>
            </a:br>
            <a:r>
              <a:rPr lang="en-US" altLang="ko-KR" sz="4000">
                <a:solidFill>
                  <a:schemeClr val="dk1"/>
                </a:solidFill>
              </a:rPr>
              <a:t>1</a:t>
            </a:r>
            <a:r>
              <a:rPr lang="ko-KR" altLang="en-US" sz="4000">
                <a:solidFill>
                  <a:schemeClr val="dk1"/>
                </a:solidFill>
              </a:rPr>
              <a:t>차 발표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12284" y="3874861"/>
            <a:ext cx="8534399" cy="1752600"/>
          </a:xfrm>
          <a:solidFill>
            <a:srgbClr val="d0d0d0"/>
          </a:solidFill>
        </p:spPr>
        <p:txBody>
          <a:bodyPr/>
          <a:p>
            <a:pPr lvl="0" algn="r">
              <a:defRPr/>
            </a:pPr>
            <a:r>
              <a:rPr lang="en-US" altLang="ko-KR">
                <a:solidFill>
                  <a:schemeClr val="tx1"/>
                </a:solidFill>
              </a:rPr>
              <a:t>2021180048</a:t>
            </a:r>
            <a:endParaRPr lang="en-US" altLang="ko-KR">
              <a:solidFill>
                <a:schemeClr val="tx1"/>
              </a:solidFill>
            </a:endParaRPr>
          </a:p>
          <a:p>
            <a:pPr lvl="0" algn="r">
              <a:defRPr/>
            </a:pPr>
            <a:r>
              <a:rPr lang="ko-KR" altLang="en-US">
                <a:solidFill>
                  <a:schemeClr val="tx1"/>
                </a:solidFill>
              </a:rPr>
              <a:t>게임공학과</a:t>
            </a:r>
            <a:endParaRPr lang="ko-KR" altLang="en-US">
              <a:solidFill>
                <a:schemeClr val="tx1"/>
              </a:solidFill>
            </a:endParaRPr>
          </a:p>
          <a:p>
            <a:pPr lvl="0" algn="r">
              <a:defRPr/>
            </a:pPr>
            <a:r>
              <a:rPr lang="ko-KR" altLang="en-US">
                <a:solidFill>
                  <a:schemeClr val="tx1"/>
                </a:solidFill>
              </a:rPr>
              <a:t>조민근</a:t>
            </a:r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9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570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27574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컨셉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44246" y="1219199"/>
            <a:ext cx="8534399" cy="4632324"/>
          </a:xfrm>
          <a:solidFill>
            <a:srgbClr val="d0d0d0"/>
          </a:solidFill>
        </p:spPr>
        <p:txBody>
          <a:bodyPr>
            <a:normAutofit fontScale="92500" lnSpcReduction="20000"/>
          </a:bodyPr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스케이트 보드와 스노우 보드와 같은 스포츠를 컨셉으로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고전 </a:t>
            </a:r>
            <a:r>
              <a:rPr lang="en-US" altLang="ko-KR" sz="2500">
                <a:solidFill>
                  <a:schemeClr val="tx1"/>
                </a:solidFill>
              </a:rPr>
              <a:t>2D</a:t>
            </a:r>
            <a:r>
              <a:rPr lang="ko-KR" altLang="en-US" sz="2500">
                <a:solidFill>
                  <a:schemeClr val="tx1"/>
                </a:solidFill>
              </a:rPr>
              <a:t>게임을 기초로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타이밍에 맞게 특정키를 입력하면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다양한 기술을 구사할수 있고 성공하면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구사한 기술의 난이도에 따라 점수를 차등적으로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매판마다 기록을 갱신할 수 있는 재미요소가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</a:t>
            </a: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4" name="그림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95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945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44156" y="4862150"/>
            <a:ext cx="6975777" cy="1712366"/>
          </a:xfrm>
          <a:solidFill>
            <a:srgbClr val="d0d0d0"/>
          </a:solidFill>
        </p:spPr>
        <p:txBody>
          <a:bodyPr>
            <a:normAutofit lnSpcReduction="10000"/>
          </a:bodyPr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500">
                <a:solidFill>
                  <a:schemeClr val="tx1"/>
                </a:solidFill>
              </a:rPr>
              <a:t>olliolli</a:t>
            </a:r>
            <a:r>
              <a:rPr lang="ko-KR" altLang="en-US" sz="2500">
                <a:solidFill>
                  <a:schemeClr val="tx1"/>
                </a:solidFill>
              </a:rPr>
              <a:t>라는 게임을 참고 하였습니다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보드를 타고 진행합니다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점프키를 누르면 점프가 가능합니다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981748"/>
            <a:ext cx="6935852" cy="355849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35852" y="981748"/>
            <a:ext cx="5256148" cy="3558496"/>
          </a:xfrm>
          <a:prstGeom prst="rect">
            <a:avLst/>
          </a:prstGeom>
        </p:spPr>
      </p:pic>
      <p:pic>
        <p:nvPicPr>
          <p:cNvPr id="9" name="그림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75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2187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34960" y="4833711"/>
            <a:ext cx="8534399" cy="2024289"/>
          </a:xfrm>
          <a:solidFill>
            <a:srgbClr val="d0d0d0"/>
          </a:solidFill>
        </p:spPr>
        <p:txBody>
          <a:bodyPr/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착지시 정확한 타이밍에 특정 키를 눌러주면 점수를 얻고</a:t>
            </a:r>
            <a:endParaRPr lang="ko-KR" altLang="en-US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타이밍을 맞추지 못하면 점수를 잃고 속도가 감소합니다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</a:t>
            </a:r>
            <a:endParaRPr lang="ko-KR" altLang="en-US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난간을 탈 수 있으며 마찬가지로 정확한 타이밍에 키를 눌러줘야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난간을 타면 추가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54554" y="1098801"/>
            <a:ext cx="4117219" cy="356621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716204" y="1019128"/>
            <a:ext cx="4456971" cy="3645889"/>
          </a:xfrm>
          <a:prstGeom prst="rect">
            <a:avLst/>
          </a:prstGeom>
        </p:spPr>
      </p:pic>
      <p:pic>
        <p:nvPicPr>
          <p:cNvPr id="11" name="그림 1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32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984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34960" y="4833711"/>
            <a:ext cx="8534399" cy="2024289"/>
          </a:xfrm>
          <a:solidFill>
            <a:srgbClr val="d0d0d0"/>
          </a:solidFill>
        </p:spPr>
        <p:txBody>
          <a:bodyPr>
            <a:normAutofit lnSpcReduction="10000"/>
          </a:bodyPr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난간이나 장애물 에서 내려올때 점프 할 수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점프후에 다양한 기술을 구사할 수 있으며 기술의 난이도에 따라 점수가 다릅니다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 지형지물 을 파악하고 고난이도의 기술을 구사 하면 높은 점수를 얻을 수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점수를 갱신해 가며 게임을 진행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49277" y="1003752"/>
            <a:ext cx="4303075" cy="369362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587982" y="1003752"/>
            <a:ext cx="4285485" cy="3716008"/>
          </a:xfrm>
          <a:prstGeom prst="rect">
            <a:avLst/>
          </a:prstGeom>
        </p:spPr>
      </p:pic>
      <p:pic>
        <p:nvPicPr>
          <p:cNvPr id="13" name="그림 1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32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0594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개발 일정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40630" y="6094137"/>
            <a:ext cx="7910739" cy="629557"/>
          </a:xfrm>
          <a:solidFill>
            <a:srgbClr val="d0d0d0"/>
          </a:solidFill>
        </p:spPr>
        <p:txBody>
          <a:bodyPr>
            <a:normAutofit fontScale="77500" lnSpcReduction="20000"/>
          </a:bodyPr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357000" lvl="0" indent="-357000">
              <a:buClr>
                <a:schemeClr val="tx1"/>
              </a:buClr>
              <a:buFont typeface="Arial"/>
              <a:buChar char="•"/>
              <a:defRPr/>
            </a:pPr>
            <a:endParaRPr lang="en-US" altLang="ko-KR" sz="2500">
              <a:solidFill>
                <a:schemeClr val="tx1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1612447" y="1196521"/>
          <a:ext cx="9094795" cy="4659488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2154555"/>
                <a:gridCol w="6940240"/>
              </a:tblGrid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pc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b="0" spc="0">
                          <a:solidFill>
                            <a:schemeClr val="tx1"/>
                          </a:solidFill>
                        </a:rPr>
                        <a:t>리소스 수집</a:t>
                      </a:r>
                      <a:endParaRPr lang="ko-KR" altLang="en-US" b="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2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키보드 입력과 움직임 애니메이션 구현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3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입력에 해당하는 기술 애니메이션 구현</a:t>
                      </a:r>
                      <a:endParaRPr lang="en-US" altLang="ko-KR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4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바닥과 충동처리 구현</a:t>
                      </a:r>
                      <a:endParaRPr lang="en-US" altLang="ko-KR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5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지형지물과의 충돌처리 구현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6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점수 시스템</a:t>
                      </a:r>
                      <a:r>
                        <a:rPr lang="en-US" altLang="ko-KR" spc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구현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7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pc="0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구현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58243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b="1" spc="0"/>
                        <a:t>8</a:t>
                      </a:r>
                      <a:r>
                        <a:rPr lang="ko-KR" altLang="en-US" b="1" spc="0"/>
                        <a:t>주차</a:t>
                      </a:r>
                      <a:endParaRPr lang="ko-KR" altLang="en-US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pc="0">
                          <a:solidFill>
                            <a:schemeClr val="tx1"/>
                          </a:solidFill>
                        </a:rPr>
                        <a:t>최종 점검</a:t>
                      </a:r>
                      <a:endParaRPr lang="ko-KR" altLang="en-US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</a:tbl>
          </a:graphicData>
        </a:graphic>
      </p:graphicFrame>
      <p:pic>
        <p:nvPicPr>
          <p:cNvPr id="10" name="그림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8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5781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125</ep:Words>
  <ep:PresentationFormat>화면 슬라이드 쇼(4:3)</ep:PresentationFormat>
  <ep:Paragraphs>36</ep:Paragraphs>
  <ep:Slides>6</ep:Slides>
  <ep:Notes>0</ep:Notes>
  <ep:TotalTime>0</ep:TotalTime>
  <ep:HiddenSlides>0</ep:HiddenSlides>
  <ep:MMClips>6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한컴오피스</vt:lpstr>
      <vt:lpstr>2D게임 프로그래밍  1차 발표</vt:lpstr>
      <vt:lpstr>게임의 컨셉</vt:lpstr>
      <vt:lpstr>게임의 진행</vt:lpstr>
      <vt:lpstr>게임의 진행</vt:lpstr>
      <vt:lpstr>게임의 진행</vt:lpstr>
      <vt:lpstr>개발 일정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2023-10-14T08:13:08.642</dcterms:created>
  <dc:creator>민근</dc:creator>
  <cp:lastModifiedBy>민근</cp:lastModifiedBy>
  <dcterms:modified xsi:type="dcterms:W3CDTF">2023-10-15T07:55:33.425</dcterms:modified>
  <cp:revision>66</cp:revision>
  <dc:title>2D게임 프로그래밍 1차 발표</dc:title>
  <cp:version>12.0.0.3407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